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80" r:id="rId2"/>
    <p:sldId id="288" r:id="rId3"/>
    <p:sldId id="289" r:id="rId4"/>
    <p:sldId id="290" r:id="rId5"/>
    <p:sldId id="291" r:id="rId6"/>
    <p:sldId id="281" r:id="rId7"/>
    <p:sldId id="283" r:id="rId8"/>
    <p:sldId id="287" r:id="rId9"/>
    <p:sldId id="284" r:id="rId10"/>
    <p:sldId id="285" r:id="rId11"/>
    <p:sldId id="286" r:id="rId12"/>
    <p:sldId id="279" r:id="rId13"/>
    <p:sldId id="270" r:id="rId14"/>
    <p:sldId id="272" r:id="rId15"/>
    <p:sldId id="273" r:id="rId16"/>
    <p:sldId id="274" r:id="rId17"/>
    <p:sldId id="275" r:id="rId18"/>
    <p:sldId id="276" r:id="rId19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765" autoAdjust="0"/>
  </p:normalViewPr>
  <p:slideViewPr>
    <p:cSldViewPr snapToGrid="0">
      <p:cViewPr varScale="1">
        <p:scale>
          <a:sx n="107" d="100"/>
          <a:sy n="107" d="100"/>
        </p:scale>
        <p:origin x="14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8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1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2021-08-01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B33D3-CB08-400A-BBB1-5CA6FF6FEF78}"/>
              </a:ext>
            </a:extLst>
          </p:cNvPr>
          <p:cNvSpPr txBox="1"/>
          <p:nvPr/>
        </p:nvSpPr>
        <p:spPr>
          <a:xfrm>
            <a:off x="9359707" y="3745723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551698-755C-49CC-860A-044AFC69298A}"/>
              </a:ext>
            </a:extLst>
          </p:cNvPr>
          <p:cNvSpPr/>
          <p:nvPr/>
        </p:nvSpPr>
        <p:spPr>
          <a:xfrm>
            <a:off x="6891186" y="3742401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BF418F8-ECF0-4357-BF28-4B1AC9749F75}"/>
              </a:ext>
            </a:extLst>
          </p:cNvPr>
          <p:cNvSpPr txBox="1"/>
          <p:nvPr/>
        </p:nvSpPr>
        <p:spPr>
          <a:xfrm>
            <a:off x="6893935" y="3742402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 예고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B9AB37-AA98-4849-A59D-8DFD1D82900E}"/>
              </a:ext>
            </a:extLst>
          </p:cNvPr>
          <p:cNvSpPr txBox="1"/>
          <p:nvPr/>
        </p:nvSpPr>
        <p:spPr>
          <a:xfrm>
            <a:off x="9365204" y="37625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F451AE-5975-432E-8759-0C0B68E40A3E}"/>
              </a:ext>
            </a:extLst>
          </p:cNvPr>
          <p:cNvSpPr txBox="1"/>
          <p:nvPr/>
        </p:nvSpPr>
        <p:spPr>
          <a:xfrm>
            <a:off x="7587983" y="5467188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EE2E28-A178-44EB-8D63-79C2209BBB2E}"/>
              </a:ext>
            </a:extLst>
          </p:cNvPr>
          <p:cNvSpPr txBox="1"/>
          <p:nvPr/>
        </p:nvSpPr>
        <p:spPr>
          <a:xfrm>
            <a:off x="6281606" y="40171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ECE579C-EC17-4A81-A32B-A1D8AE2D749F}"/>
              </a:ext>
            </a:extLst>
          </p:cNvPr>
          <p:cNvSpPr/>
          <p:nvPr/>
        </p:nvSpPr>
        <p:spPr>
          <a:xfrm>
            <a:off x="3813085" y="4013854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64BD8-2FD6-4543-9E0F-F4B912B4894D}"/>
              </a:ext>
            </a:extLst>
          </p:cNvPr>
          <p:cNvSpPr txBox="1"/>
          <p:nvPr/>
        </p:nvSpPr>
        <p:spPr>
          <a:xfrm>
            <a:off x="3815834" y="4013855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번개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4E2E94-91ED-4E3E-9C19-1791017C57C6}"/>
              </a:ext>
            </a:extLst>
          </p:cNvPr>
          <p:cNvSpPr txBox="1"/>
          <p:nvPr/>
        </p:nvSpPr>
        <p:spPr>
          <a:xfrm>
            <a:off x="6287103" y="4034029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69AA328-BB37-4882-9D94-62602AF39AC3}"/>
              </a:ext>
            </a:extLst>
          </p:cNvPr>
          <p:cNvSpPr txBox="1"/>
          <p:nvPr/>
        </p:nvSpPr>
        <p:spPr>
          <a:xfrm>
            <a:off x="4509882" y="5738641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80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4E13CB2E-2243-4047-9784-698CE217C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3919656" y="4342719"/>
            <a:ext cx="1095141" cy="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5AEE8271-0FB4-49AD-9FEB-910BFA14CD61}"/>
              </a:ext>
            </a:extLst>
          </p:cNvPr>
          <p:cNvSpPr txBox="1"/>
          <p:nvPr/>
        </p:nvSpPr>
        <p:spPr>
          <a:xfrm>
            <a:off x="3862100" y="5140831"/>
            <a:ext cx="12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취미단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요양원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나눔활동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2D5DE52-D958-44F6-89C1-FCB906A15A42}"/>
              </a:ext>
            </a:extLst>
          </p:cNvPr>
          <p:cNvSpPr txBox="1"/>
          <p:nvPr/>
        </p:nvSpPr>
        <p:spPr>
          <a:xfrm>
            <a:off x="3860176" y="5452744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5.15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31C03E-8811-417F-BA68-21DFB4A35F22}"/>
              </a:ext>
            </a:extLst>
          </p:cNvPr>
          <p:cNvSpPr txBox="1"/>
          <p:nvPr/>
        </p:nvSpPr>
        <p:spPr>
          <a:xfrm>
            <a:off x="5207628" y="5140831"/>
            <a:ext cx="121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 배드민턴 번개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EDF05-1633-4EB7-86EA-6B9DF2AB759F}"/>
              </a:ext>
            </a:extLst>
          </p:cNvPr>
          <p:cNvSpPr txBox="1"/>
          <p:nvPr/>
        </p:nvSpPr>
        <p:spPr>
          <a:xfrm>
            <a:off x="5224439" y="5362689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산본중앙공원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5.16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B35225C-F115-4477-893F-BAF26F159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1" y="4320689"/>
            <a:ext cx="906133" cy="90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F475B-FB00-4E03-90F5-510B3C563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8355" y="4363859"/>
            <a:ext cx="346442" cy="1326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7AE6FAC-8F73-4FBC-B863-A82DFBDBD0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2036" y="4343449"/>
            <a:ext cx="346442" cy="132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CCE44-757B-4D9F-AAC8-4F8CC7268E57}"/>
              </a:ext>
            </a:extLst>
          </p:cNvPr>
          <p:cNvGrpSpPr/>
          <p:nvPr/>
        </p:nvGrpSpPr>
        <p:grpSpPr>
          <a:xfrm>
            <a:off x="6940201" y="4030985"/>
            <a:ext cx="1219696" cy="1491726"/>
            <a:chOff x="6940201" y="4030985"/>
            <a:chExt cx="1219696" cy="1491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막무가내 리코더 합주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45797" y="5061046"/>
              <a:ext cx="121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올림픽공원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나홀로나무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앞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5.13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09432F1-81DC-4418-A5F1-98033C0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42362" y="4057796"/>
              <a:ext cx="346442" cy="132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A362B-5DB9-463E-846B-09E17E3E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90026" y="4030985"/>
              <a:ext cx="883177" cy="84423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726B3-32AA-435A-8A99-B6D71518EE6A}"/>
              </a:ext>
            </a:extLst>
          </p:cNvPr>
          <p:cNvGrpSpPr/>
          <p:nvPr/>
        </p:nvGrpSpPr>
        <p:grpSpPr>
          <a:xfrm>
            <a:off x="8285729" y="4073709"/>
            <a:ext cx="1230911" cy="1356081"/>
            <a:chOff x="8285729" y="4073709"/>
            <a:chExt cx="1230911" cy="135608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탁구 구력 인증 대잔치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5091236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삼성역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삼성탁구장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오전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026" name="Picture 2" descr="탁구잘치는법 이것만 실천해도 2부수 올라간다">
              <a:extLst>
                <a:ext uri="{FF2B5EF4-FFF2-40B4-BE49-F238E27FC236}">
                  <a16:creationId xmlns:a16="http://schemas.microsoft.com/office/drawing/2014/main" id="{BEF7A0A6-1DF1-4202-B774-B7A8633E2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238" y="4073709"/>
              <a:ext cx="1094706" cy="74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2C19C861-EC95-4749-92B1-C2524070E5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3344" y="4083183"/>
            <a:ext cx="346442" cy="1326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19C2D5-A35A-4482-AB5E-79E1C68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91848"/>
          <a:stretch/>
        </p:blipFill>
        <p:spPr>
          <a:xfrm>
            <a:off x="6447167" y="4330905"/>
            <a:ext cx="100394" cy="1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ABC661-A946-4583-B159-90692A08284A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418365" y="739599"/>
            <a:chExt cx="2820804" cy="597757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DF0FC3D-2EFE-425C-9446-4AE94718B9B6}"/>
                </a:ext>
              </a:extLst>
            </p:cNvPr>
            <p:cNvGrpSpPr/>
            <p:nvPr/>
          </p:nvGrpSpPr>
          <p:grpSpPr>
            <a:xfrm>
              <a:off x="418365" y="739599"/>
              <a:ext cx="2820804" cy="5977571"/>
              <a:chOff x="3542598" y="805940"/>
              <a:chExt cx="2820804" cy="5977571"/>
            </a:xfrm>
          </p:grpSpPr>
          <p:pic>
            <p:nvPicPr>
              <p:cNvPr id="165" name="Picture 2">
                <a:extLst>
                  <a:ext uri="{FF2B5EF4-FFF2-40B4-BE49-F238E27FC236}">
                    <a16:creationId xmlns:a16="http://schemas.microsoft.com/office/drawing/2014/main" id="{F7F4AAF4-E2F7-48FF-AAC4-75AA6F443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C2B0455-4C2F-46DA-A14B-F320A96D602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84F5C59-912B-4DB7-AA8B-15AFC13C5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7C4D79-BDAA-4155-8C75-656B8F211D53}"/>
                </a:ext>
              </a:extLst>
            </p:cNvPr>
            <p:cNvSpPr txBox="1"/>
            <p:nvPr/>
          </p:nvSpPr>
          <p:spPr>
            <a:xfrm>
              <a:off x="448379" y="12391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20A676-5268-4726-A7D4-965828C05AFA}"/>
                </a:ext>
              </a:extLst>
            </p:cNvPr>
            <p:cNvSpPr txBox="1"/>
            <p:nvPr/>
          </p:nvSpPr>
          <p:spPr>
            <a:xfrm>
              <a:off x="453877" y="12135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9B24FA-9B75-463F-8986-EA40158A55AB}"/>
                </a:ext>
              </a:extLst>
            </p:cNvPr>
            <p:cNvSpPr txBox="1"/>
            <p:nvPr/>
          </p:nvSpPr>
          <p:spPr>
            <a:xfrm>
              <a:off x="448379" y="10700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9188228-5480-494E-9F1B-AAC11FB7518F}"/>
                </a:ext>
              </a:extLst>
            </p:cNvPr>
            <p:cNvGrpSpPr/>
            <p:nvPr/>
          </p:nvGrpSpPr>
          <p:grpSpPr>
            <a:xfrm>
              <a:off x="453876" y="6003562"/>
              <a:ext cx="2751670" cy="369332"/>
              <a:chOff x="3816438" y="6012529"/>
              <a:chExt cx="2751670" cy="36933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3AF2C01-384B-4363-A19D-FF9449615086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B84656F-B88F-4EC9-96BF-5BA72898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83DC69E-D185-4867-B0EC-1BB75AFAF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96E04216-2624-46A9-9E3D-61FE0F5D5E95}"/>
                  </a:ext>
                </a:extLst>
              </p:cNvPr>
              <p:cNvSpPr/>
              <p:nvPr/>
            </p:nvSpPr>
            <p:spPr>
              <a:xfrm>
                <a:off x="4450331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AACDD13-73F2-4B1C-823E-47EC0F932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52BD56E3-DD35-4AFA-B747-5D5CA892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272A6F2A-A42A-4093-8E25-7AD821736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156D64A-9714-4169-8284-245F4A44620A}"/>
                </a:ext>
              </a:extLst>
            </p:cNvPr>
            <p:cNvGrpSpPr/>
            <p:nvPr/>
          </p:nvGrpSpPr>
          <p:grpSpPr>
            <a:xfrm>
              <a:off x="440338" y="1483368"/>
              <a:ext cx="2771546" cy="3420830"/>
              <a:chOff x="436749" y="2315834"/>
              <a:chExt cx="2771546" cy="3420830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93371A-549D-409C-95E9-0364BA86B337}"/>
                  </a:ext>
                </a:extLst>
              </p:cNvPr>
              <p:cNvSpPr txBox="1"/>
              <p:nvPr/>
            </p:nvSpPr>
            <p:spPr>
              <a:xfrm>
                <a:off x="436749" y="2315834"/>
                <a:ext cx="2771546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카테고리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60DBA63-14E2-4168-8079-8A6B566FD59B}"/>
                  </a:ext>
                </a:extLst>
              </p:cNvPr>
              <p:cNvSpPr txBox="1"/>
              <p:nvPr/>
            </p:nvSpPr>
            <p:spPr>
              <a:xfrm>
                <a:off x="2927894" y="2336008"/>
                <a:ext cx="26801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  <a:cs typeface="+mn-cs"/>
                  </a:rPr>
                  <a:t>&gt;</a:t>
                </a:r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61EEB4A5-4A82-4094-927A-C1DFD61C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2301" b="34295"/>
              <a:stretch/>
            </p:blipFill>
            <p:spPr>
              <a:xfrm>
                <a:off x="441173" y="2618118"/>
                <a:ext cx="2766082" cy="3118546"/>
              </a:xfrm>
              <a:prstGeom prst="rect">
                <a:avLst/>
              </a:prstGeom>
            </p:spPr>
          </p:pic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8F84FC-F848-4A2C-9F3C-F86D510D8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774" b="90194"/>
            <a:stretch/>
          </p:blipFill>
          <p:spPr>
            <a:xfrm>
              <a:off x="443005" y="1099312"/>
              <a:ext cx="2766082" cy="3522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66AB4D-52DC-49D8-99AB-BEDB6B8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9768" y="1157875"/>
              <a:ext cx="196679" cy="20548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크리스천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Best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이웃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804" y="3754703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3768537" y="4524267"/>
            <a:ext cx="742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71" y="3869102"/>
            <a:ext cx="564352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4409239" y="4522321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프로베이커</a:t>
            </a:r>
            <a:endParaRPr lang="ko-KR" altLang="en-US" dirty="0"/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2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3654853" y="4372511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E4BDB5-8630-40BD-8CFF-8FB73F7A5FA1}"/>
              </a:ext>
            </a:extLst>
          </p:cNvPr>
          <p:cNvGrpSpPr/>
          <p:nvPr/>
        </p:nvGrpSpPr>
        <p:grpSpPr>
          <a:xfrm>
            <a:off x="6717553" y="4721976"/>
            <a:ext cx="2680026" cy="1232596"/>
            <a:chOff x="6717553" y="4721976"/>
            <a:chExt cx="2680026" cy="1232596"/>
          </a:xfrm>
        </p:grpSpPr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7EDF951C-6202-4555-95A4-FA5C18E9E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53" y="5954572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DE68F5A-84B9-4D85-AA75-03349426A63C}"/>
                </a:ext>
              </a:extLst>
            </p:cNvPr>
            <p:cNvSpPr txBox="1"/>
            <p:nvPr/>
          </p:nvSpPr>
          <p:spPr>
            <a:xfrm>
              <a:off x="7044950" y="4893188"/>
              <a:ext cx="1596914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700" dirty="0" err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– 21.5.15.2:12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B7090F4-855F-47ED-8939-DBAB786DE8B5}"/>
                </a:ext>
              </a:extLst>
            </p:cNvPr>
            <p:cNvSpPr txBox="1"/>
            <p:nvPr/>
          </p:nvSpPr>
          <p:spPr>
            <a:xfrm>
              <a:off x="7044950" y="4721976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3BCE5B2-4A10-47F8-85DC-D50AEC8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93085" y="4802907"/>
              <a:ext cx="73632" cy="141604"/>
            </a:xfrm>
            <a:prstGeom prst="rect">
              <a:avLst/>
            </a:prstGeom>
          </p:spPr>
        </p:pic>
        <p:pic>
          <p:nvPicPr>
            <p:cNvPr id="280" name="Picture 4" descr="호빵맨 - Home | Facebook">
              <a:extLst>
                <a:ext uri="{FF2B5EF4-FFF2-40B4-BE49-F238E27FC236}">
                  <a16:creationId xmlns:a16="http://schemas.microsoft.com/office/drawing/2014/main" id="{8DAC9A66-0BE9-4804-816E-4CBF69306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50" y="4765532"/>
              <a:ext cx="263274" cy="2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 descr="하늘, 건물, 실외, 돌이(가) 표시된 사진&#10;&#10;자동 생성된 설명">
              <a:extLst>
                <a:ext uri="{FF2B5EF4-FFF2-40B4-BE49-F238E27FC236}">
                  <a16:creationId xmlns:a16="http://schemas.microsoft.com/office/drawing/2014/main" id="{8FAD419D-8BCF-4BED-A043-846107D06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3"/>
            <a:stretch/>
          </p:blipFill>
          <p:spPr>
            <a:xfrm>
              <a:off x="6763702" y="5156885"/>
              <a:ext cx="2608560" cy="745062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1A2955-0F68-434F-AB5E-5F52691E3321}"/>
              </a:ext>
            </a:extLst>
          </p:cNvPr>
          <p:cNvSpPr/>
          <p:nvPr/>
        </p:nvSpPr>
        <p:spPr>
          <a:xfrm>
            <a:off x="4481278" y="4370918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9C3767-EAB7-4BA4-91CE-710CDA51CA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9132" y="3765122"/>
            <a:ext cx="706057" cy="61323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AA468F-6E62-4B67-BA7C-6F972459FBFB}"/>
              </a:ext>
            </a:extLst>
          </p:cNvPr>
          <p:cNvSpPr txBox="1"/>
          <p:nvPr/>
        </p:nvSpPr>
        <p:spPr>
          <a:xfrm>
            <a:off x="5288762" y="4513423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극곰북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F4B3FE-36BC-433D-914D-5B239F3A107F}"/>
              </a:ext>
            </a:extLst>
          </p:cNvPr>
          <p:cNvSpPr/>
          <p:nvPr/>
        </p:nvSpPr>
        <p:spPr>
          <a:xfrm>
            <a:off x="5380728" y="4369442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96FE-9CF7-4B48-AB79-BD439F07A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50390"/>
          <a:stretch/>
        </p:blipFill>
        <p:spPr>
          <a:xfrm>
            <a:off x="3515587" y="5336974"/>
            <a:ext cx="2688569" cy="6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BEB04D-0DBE-4E59-80B5-326D4E34431E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1286627" y="846840"/>
            <a:chExt cx="2820804" cy="5977571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0A7C53D-29FE-4C9F-B41F-54E618119FA1}"/>
                </a:ext>
              </a:extLst>
            </p:cNvPr>
            <p:cNvGrpSpPr/>
            <p:nvPr/>
          </p:nvGrpSpPr>
          <p:grpSpPr>
            <a:xfrm>
              <a:off x="1286627" y="846840"/>
              <a:ext cx="2820804" cy="5977571"/>
              <a:chOff x="570765" y="891999"/>
              <a:chExt cx="2820804" cy="59775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0AC5B594-EEAB-46A2-A722-5F673DFA47CC}"/>
                  </a:ext>
                </a:extLst>
              </p:cNvPr>
              <p:cNvGrpSpPr/>
              <p:nvPr/>
            </p:nvGrpSpPr>
            <p:grpSpPr>
              <a:xfrm>
                <a:off x="570765" y="891999"/>
                <a:ext cx="2820804" cy="5977571"/>
                <a:chOff x="3542598" y="805940"/>
                <a:chExt cx="2820804" cy="5977571"/>
              </a:xfrm>
            </p:grpSpPr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C088D5CC-95E1-41B3-906D-ED2D07B864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42" t="7679" r="29024" b="6124"/>
                <a:stretch/>
              </p:blipFill>
              <p:spPr bwMode="auto">
                <a:xfrm>
                  <a:off x="3542598" y="805940"/>
                  <a:ext cx="2820804" cy="597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A74E2B2B-1D66-4F4E-9F37-EAD0F6608451}"/>
                    </a:ext>
                  </a:extLst>
                </p:cNvPr>
                <p:cNvSpPr/>
                <p:nvPr/>
              </p:nvSpPr>
              <p:spPr>
                <a:xfrm>
                  <a:off x="3578110" y="1136342"/>
                  <a:ext cx="2751670" cy="5473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F908C093-1213-4303-A242-CDBD912DC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8110" y="899543"/>
                  <a:ext cx="2751670" cy="5805721"/>
                </a:xfrm>
                <a:prstGeom prst="rect">
                  <a:avLst/>
                </a:prstGeom>
              </p:spPr>
            </p:pic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7631669-1364-4FAF-9E8B-C69413C3BC22}"/>
                  </a:ext>
                </a:extLst>
              </p:cNvPr>
              <p:cNvSpPr txBox="1"/>
              <p:nvPr/>
            </p:nvSpPr>
            <p:spPr>
              <a:xfrm>
                <a:off x="600779" y="1391529"/>
                <a:ext cx="2751670" cy="50180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7A8B3CA-4C7F-41D4-A790-FFD7955F4D1B}"/>
                  </a:ext>
                </a:extLst>
              </p:cNvPr>
              <p:cNvSpPr txBox="1"/>
              <p:nvPr/>
            </p:nvSpPr>
            <p:spPr>
              <a:xfrm>
                <a:off x="606277" y="1365965"/>
                <a:ext cx="2751670" cy="5018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82AD43-EA97-4793-BC2A-9C7C37D5A27B}"/>
                  </a:ext>
                </a:extLst>
              </p:cNvPr>
              <p:cNvSpPr txBox="1"/>
              <p:nvPr/>
            </p:nvSpPr>
            <p:spPr>
              <a:xfrm>
                <a:off x="600779" y="1222401"/>
                <a:ext cx="275991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프로필</a:t>
                </a:r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7EB690-EA7D-41B7-803E-5B73CE4B8011}"/>
                  </a:ext>
                </a:extLst>
              </p:cNvPr>
              <p:cNvGrpSpPr/>
              <p:nvPr/>
            </p:nvGrpSpPr>
            <p:grpSpPr>
              <a:xfrm>
                <a:off x="606276" y="6155962"/>
                <a:ext cx="2751670" cy="369332"/>
                <a:chOff x="3816438" y="6012529"/>
                <a:chExt cx="2751670" cy="369332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5FDA6C1-6647-485B-901C-3E063501175B}"/>
                    </a:ext>
                  </a:extLst>
                </p:cNvPr>
                <p:cNvSpPr txBox="1"/>
                <p:nvPr/>
              </p:nvSpPr>
              <p:spPr>
                <a:xfrm>
                  <a:off x="3816438" y="6012529"/>
                  <a:ext cx="27516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ko-KR" altLang="en-US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5FF5F568-1499-4AC2-80A4-098965638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8895" y="6083877"/>
                  <a:ext cx="141745" cy="216512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42B43F2E-1557-4284-A869-28399389F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2803" y="6069842"/>
                  <a:ext cx="311064" cy="260892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E2F2D595-831A-447C-ACFA-F46707B7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6643" y="6061805"/>
                  <a:ext cx="236760" cy="257008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38102124-3D16-4117-8925-FD41AF825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087" y="6073153"/>
                  <a:ext cx="246712" cy="242566"/>
                </a:xfrm>
                <a:prstGeom prst="rect">
                  <a:avLst/>
                </a:prstGeom>
              </p:spPr>
            </p:pic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A070145D-986B-41A0-8E6C-5A206A1E5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0677" y="6041501"/>
                  <a:ext cx="318715" cy="2883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DDC05A0-E0CF-4F84-B4FA-9E7D69BF7AE9}"/>
                </a:ext>
              </a:extLst>
            </p:cNvPr>
            <p:cNvSpPr/>
            <p:nvPr/>
          </p:nvSpPr>
          <p:spPr>
            <a:xfrm>
              <a:off x="3657975" y="6129414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E537B26-39AA-4E55-92F5-758F7E760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6" y="60658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4D967EF-C7E9-4BCC-B101-4D896EF3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40" y="1636804"/>
              <a:ext cx="694703" cy="750554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B0446AC-AB2B-4CC7-B6B9-11B83B4D41DC}"/>
                </a:ext>
              </a:extLst>
            </p:cNvPr>
            <p:cNvSpPr txBox="1"/>
            <p:nvPr/>
          </p:nvSpPr>
          <p:spPr>
            <a:xfrm>
              <a:off x="1388611" y="237348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D1975B-424C-4524-9A82-84469E50F3FC}"/>
                </a:ext>
              </a:extLst>
            </p:cNvPr>
            <p:cNvGrpSpPr/>
            <p:nvPr/>
          </p:nvGrpSpPr>
          <p:grpSpPr>
            <a:xfrm>
              <a:off x="1333429" y="2782630"/>
              <a:ext cx="2734587" cy="302286"/>
              <a:chOff x="1332400" y="3835337"/>
              <a:chExt cx="2734587" cy="302286"/>
            </a:xfrm>
          </p:grpSpPr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D78F165C-D26A-4230-B7A8-900CF47CA6AF}"/>
                  </a:ext>
                </a:extLst>
              </p:cNvPr>
              <p:cNvSpPr/>
              <p:nvPr/>
            </p:nvSpPr>
            <p:spPr>
              <a:xfrm>
                <a:off x="1425410" y="3835337"/>
                <a:ext cx="2511016" cy="9135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45BEAB38-5E2A-4A06-802A-863388A3FE6E}"/>
                  </a:ext>
                </a:extLst>
              </p:cNvPr>
              <p:cNvSpPr/>
              <p:nvPr/>
            </p:nvSpPr>
            <p:spPr>
              <a:xfrm>
                <a:off x="1425410" y="3836674"/>
                <a:ext cx="532301" cy="9135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8FD3168-550D-407B-8B9D-367983FBF393}"/>
                  </a:ext>
                </a:extLst>
              </p:cNvPr>
              <p:cNvSpPr txBox="1"/>
              <p:nvPr/>
            </p:nvSpPr>
            <p:spPr>
              <a:xfrm>
                <a:off x="2923704" y="3906791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16,998/30,000XP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9556C5B-65E3-4A89-820D-200628B39F07}"/>
                  </a:ext>
                </a:extLst>
              </p:cNvPr>
              <p:cNvSpPr txBox="1"/>
              <p:nvPr/>
            </p:nvSpPr>
            <p:spPr>
              <a:xfrm>
                <a:off x="1332400" y="3895994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900" dirty="0" err="1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Lv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7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FFDB5-9C1D-4668-8DD8-6C805BD9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595" y="1246389"/>
              <a:ext cx="192808" cy="186589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9B59D58-99CD-42EF-99D9-71701D33C4F3}"/>
                </a:ext>
              </a:extLst>
            </p:cNvPr>
            <p:cNvSpPr txBox="1"/>
            <p:nvPr/>
          </p:nvSpPr>
          <p:spPr>
            <a:xfrm>
              <a:off x="1331775" y="3744977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 분야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FAD64B7-2A0C-40E1-AD6A-920787DC3B33}"/>
                </a:ext>
              </a:extLst>
            </p:cNvPr>
            <p:cNvSpPr txBox="1"/>
            <p:nvPr/>
          </p:nvSpPr>
          <p:spPr>
            <a:xfrm>
              <a:off x="1447440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독서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토론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5532DB4-C2B7-4627-A545-98F3AB24C55C}"/>
                </a:ext>
              </a:extLst>
            </p:cNvPr>
            <p:cNvSpPr txBox="1"/>
            <p:nvPr/>
          </p:nvSpPr>
          <p:spPr>
            <a:xfrm>
              <a:off x="2398696" y="4172715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164DD5E-0EA5-449B-91C0-A2A8948AA4C7}"/>
                </a:ext>
              </a:extLst>
            </p:cNvPr>
            <p:cNvSpPr txBox="1"/>
            <p:nvPr/>
          </p:nvSpPr>
          <p:spPr>
            <a:xfrm>
              <a:off x="1449894" y="4458242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59D06D-33B2-4A41-A120-F8993E64E280}"/>
                </a:ext>
              </a:extLst>
            </p:cNvPr>
            <p:cNvSpPr txBox="1"/>
            <p:nvPr/>
          </p:nvSpPr>
          <p:spPr>
            <a:xfrm>
              <a:off x="3041904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악기연주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C97E11-F398-41A1-832C-2E71E7E716B8}"/>
                </a:ext>
              </a:extLst>
            </p:cNvPr>
            <p:cNvSpPr txBox="1"/>
            <p:nvPr/>
          </p:nvSpPr>
          <p:spPr>
            <a:xfrm>
              <a:off x="2058866" y="4438567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7A38-BFF9-4F7F-AAB2-BD7D08D8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3120" y="2414899"/>
              <a:ext cx="163783" cy="15341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0ED4384-B02E-4F3F-B63D-AD3CBB7E25CA}"/>
                </a:ext>
              </a:extLst>
            </p:cNvPr>
            <p:cNvSpPr txBox="1"/>
            <p:nvPr/>
          </p:nvSpPr>
          <p:spPr>
            <a:xfrm>
              <a:off x="1359328" y="3073772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생년월일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1993.10.16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18B523E-B7F2-4BF9-B239-36A7B921A241}"/>
                </a:ext>
              </a:extLst>
            </p:cNvPr>
            <p:cNvSpPr txBox="1"/>
            <p:nvPr/>
          </p:nvSpPr>
          <p:spPr>
            <a:xfrm>
              <a:off x="1346606" y="3372700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경기도 군포시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5A4193D-BBE7-4DA7-9C69-CCD93BF7EDCE}"/>
                </a:ext>
              </a:extLst>
            </p:cNvPr>
            <p:cNvSpPr txBox="1"/>
            <p:nvPr/>
          </p:nvSpPr>
          <p:spPr>
            <a:xfrm>
              <a:off x="2362557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24A5679-213D-4CE8-84D3-4FCBCE8F10C1}"/>
                </a:ext>
              </a:extLst>
            </p:cNvPr>
            <p:cNvSpPr txBox="1"/>
            <p:nvPr/>
          </p:nvSpPr>
          <p:spPr>
            <a:xfrm>
              <a:off x="2856973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86FA9-FD65-4763-9553-E159BEAB40E6}"/>
                </a:ext>
              </a:extLst>
            </p:cNvPr>
            <p:cNvSpPr txBox="1"/>
            <p:nvPr/>
          </p:nvSpPr>
          <p:spPr>
            <a:xfrm>
              <a:off x="3329928" y="1796932"/>
              <a:ext cx="574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B665B6D-1899-4BD4-87F4-13DDD2FA1ADF}"/>
                </a:ext>
              </a:extLst>
            </p:cNvPr>
            <p:cNvSpPr txBox="1"/>
            <p:nvPr/>
          </p:nvSpPr>
          <p:spPr>
            <a:xfrm>
              <a:off x="2276187" y="2144059"/>
              <a:ext cx="64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가입한</a:t>
              </a:r>
              <a:b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E39347F-2704-4731-AD4D-730A650EE4A6}"/>
                </a:ext>
              </a:extLst>
            </p:cNvPr>
            <p:cNvSpPr txBox="1"/>
            <p:nvPr/>
          </p:nvSpPr>
          <p:spPr>
            <a:xfrm>
              <a:off x="2754920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게시물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A8E0BE1-BD16-4C1C-9FF5-72D6F8DE3EBC}"/>
                </a:ext>
              </a:extLst>
            </p:cNvPr>
            <p:cNvSpPr txBox="1"/>
            <p:nvPr/>
          </p:nvSpPr>
          <p:spPr>
            <a:xfrm>
              <a:off x="3340432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댓글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FBBF976-3324-4B8A-A839-6DD056CBA4B8}"/>
                </a:ext>
              </a:extLst>
            </p:cNvPr>
            <p:cNvSpPr txBox="1"/>
            <p:nvPr/>
          </p:nvSpPr>
          <p:spPr>
            <a:xfrm>
              <a:off x="2639795" y="3749231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게시글</a:t>
              </a: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FF423DE7-EF72-4D1D-81B9-71392A3C49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268002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521354C-9A37-4CAC-AC49-F83013D3E19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1319217" cy="0"/>
            </a:xfrm>
            <a:prstGeom prst="line">
              <a:avLst/>
            </a:prstGeom>
            <a:ln>
              <a:solidFill>
                <a:srgbClr val="396CC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57B0CB-89E9-4386-92C6-F9E6780EC834}"/>
              </a:ext>
            </a:extLst>
          </p:cNvPr>
          <p:cNvGrpSpPr/>
          <p:nvPr/>
        </p:nvGrpSpPr>
        <p:grpSpPr>
          <a:xfrm>
            <a:off x="4466904" y="841066"/>
            <a:ext cx="2820804" cy="5977571"/>
            <a:chOff x="570765" y="891999"/>
            <a:chExt cx="2820804" cy="597757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1E077F-57AA-468B-91D3-A69FDB91CB64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568F2672-AA74-4D34-B642-D322E8F05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13BA3DB-F34E-415D-B4E4-309F74911E6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810993DE-E0E7-4331-BBFD-1F33994E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F21219-2169-4ACC-B5B0-E6B31DBA3FD5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9004F3-4C94-4B8A-A19C-CF7C6AEE8B60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32AAE7-1D75-4747-BFD7-33EBDA6660D9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E6E30A6-A09A-410E-BD99-E490512202D7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976F652-25DA-4946-8CC8-95D93600136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52759EC-7090-46DA-B1DB-0EB06830F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5191460C-26BD-4AEF-A350-9243DBB2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CB37BE48-9DB5-4F5C-8E7D-D563E691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D78540A0-9672-4488-9E12-0A3CDC4A7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B5DD7C0-25B8-419D-8486-5D04C8A2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237EE39-5D29-4949-9FFD-E0277CD40FA5}"/>
              </a:ext>
            </a:extLst>
          </p:cNvPr>
          <p:cNvSpPr/>
          <p:nvPr/>
        </p:nvSpPr>
        <p:spPr>
          <a:xfrm>
            <a:off x="6838252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61CEF52-85CD-469F-A97F-3C7A2BD3C5A0}"/>
              </a:ext>
            </a:extLst>
          </p:cNvPr>
          <p:cNvCxnSpPr>
            <a:cxnSpLocks/>
          </p:cNvCxnSpPr>
          <p:nvPr/>
        </p:nvCxnSpPr>
        <p:spPr>
          <a:xfrm>
            <a:off x="4522323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C77170F-DBD3-4357-AD60-EDF35E57C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717" y="1631030"/>
            <a:ext cx="694703" cy="7505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47F52A2-FF07-49C0-A24B-EC797995854A}"/>
              </a:ext>
            </a:extLst>
          </p:cNvPr>
          <p:cNvSpPr txBox="1"/>
          <p:nvPr/>
        </p:nvSpPr>
        <p:spPr>
          <a:xfrm>
            <a:off x="4568888" y="2367711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6F026C7-4F6A-446F-B7EB-7438E7F22A21}"/>
              </a:ext>
            </a:extLst>
          </p:cNvPr>
          <p:cNvGrpSpPr/>
          <p:nvPr/>
        </p:nvGrpSpPr>
        <p:grpSpPr>
          <a:xfrm>
            <a:off x="4513706" y="2776856"/>
            <a:ext cx="2734587" cy="302286"/>
            <a:chOff x="1332400" y="3835337"/>
            <a:chExt cx="2734587" cy="302286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EB5B39D-861C-4F85-B430-71B76E5E1AC2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B44FC45-E28D-4B10-BF97-F483087B3380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6D5BD0-DDD7-425C-9E64-A48E4FCB40B5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16517-F2CE-4027-B850-90D52C2AC3CB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2472BD8-A496-4398-AF4B-8A621380E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4872" y="1240615"/>
            <a:ext cx="192808" cy="18658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51B1E0-0B77-492B-9AC5-D84919886C8A}"/>
              </a:ext>
            </a:extLst>
          </p:cNvPr>
          <p:cNvSpPr txBox="1"/>
          <p:nvPr/>
        </p:nvSpPr>
        <p:spPr>
          <a:xfrm>
            <a:off x="4512052" y="3739203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 분야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F2070689-70A9-41B5-ABFB-C3E7A2A01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397" y="2409125"/>
            <a:ext cx="163783" cy="15341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766D13D-99CA-46C3-ADA5-677EB0869E81}"/>
              </a:ext>
            </a:extLst>
          </p:cNvPr>
          <p:cNvSpPr txBox="1"/>
          <p:nvPr/>
        </p:nvSpPr>
        <p:spPr>
          <a:xfrm>
            <a:off x="4539605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4025F4-F81A-4DD4-8BF1-D7EA43BFA86A}"/>
              </a:ext>
            </a:extLst>
          </p:cNvPr>
          <p:cNvSpPr txBox="1"/>
          <p:nvPr/>
        </p:nvSpPr>
        <p:spPr>
          <a:xfrm>
            <a:off x="4526883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36FB62-6719-4351-AB97-07DC426B6B9C}"/>
              </a:ext>
            </a:extLst>
          </p:cNvPr>
          <p:cNvSpPr txBox="1"/>
          <p:nvPr/>
        </p:nvSpPr>
        <p:spPr>
          <a:xfrm>
            <a:off x="5542834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D7479-514B-48A5-B55D-6241397FFC0C}"/>
              </a:ext>
            </a:extLst>
          </p:cNvPr>
          <p:cNvSpPr txBox="1"/>
          <p:nvPr/>
        </p:nvSpPr>
        <p:spPr>
          <a:xfrm>
            <a:off x="6037250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4421D-6B7C-46DF-96FA-87C3913738EE}"/>
              </a:ext>
            </a:extLst>
          </p:cNvPr>
          <p:cNvSpPr txBox="1"/>
          <p:nvPr/>
        </p:nvSpPr>
        <p:spPr>
          <a:xfrm>
            <a:off x="6510205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8A4094-F28B-4643-874B-1B61551A3E74}"/>
              </a:ext>
            </a:extLst>
          </p:cNvPr>
          <p:cNvSpPr txBox="1"/>
          <p:nvPr/>
        </p:nvSpPr>
        <p:spPr>
          <a:xfrm>
            <a:off x="5456464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0389A1-459B-4949-BDC8-E941644D2B37}"/>
              </a:ext>
            </a:extLst>
          </p:cNvPr>
          <p:cNvSpPr txBox="1"/>
          <p:nvPr/>
        </p:nvSpPr>
        <p:spPr>
          <a:xfrm>
            <a:off x="5935197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AA5AB-B23C-4AAE-AB96-5E9E14EB5BE0}"/>
              </a:ext>
            </a:extLst>
          </p:cNvPr>
          <p:cNvSpPr txBox="1"/>
          <p:nvPr/>
        </p:nvSpPr>
        <p:spPr>
          <a:xfrm>
            <a:off x="6520709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1F1C4F-EAD3-4B9B-A621-83AEFD831E44}"/>
              </a:ext>
            </a:extLst>
          </p:cNvPr>
          <p:cNvSpPr txBox="1"/>
          <p:nvPr/>
        </p:nvSpPr>
        <p:spPr>
          <a:xfrm>
            <a:off x="5820072" y="3743457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내 게시글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BCD192-692C-4CEF-87BA-3DC15AFA0A85}"/>
              </a:ext>
            </a:extLst>
          </p:cNvPr>
          <p:cNvCxnSpPr>
            <a:cxnSpLocks/>
          </p:cNvCxnSpPr>
          <p:nvPr/>
        </p:nvCxnSpPr>
        <p:spPr>
          <a:xfrm>
            <a:off x="4539605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993541C-3F29-4270-91C7-4A3B5D8CB4B1}"/>
              </a:ext>
            </a:extLst>
          </p:cNvPr>
          <p:cNvCxnSpPr>
            <a:cxnSpLocks/>
          </p:cNvCxnSpPr>
          <p:nvPr/>
        </p:nvCxnSpPr>
        <p:spPr>
          <a:xfrm>
            <a:off x="5866755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96D72-6936-4417-AFFB-A83795A00E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5638"/>
          <a:stretch/>
        </p:blipFill>
        <p:spPr>
          <a:xfrm>
            <a:off x="4522470" y="4138076"/>
            <a:ext cx="2688569" cy="1882389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055EC1A-9EF5-4CF6-BC2D-AA06FB95AA36}"/>
              </a:ext>
            </a:extLst>
          </p:cNvPr>
          <p:cNvSpPr txBox="1"/>
          <p:nvPr/>
        </p:nvSpPr>
        <p:spPr>
          <a:xfrm>
            <a:off x="3040099" y="4471225"/>
            <a:ext cx="412751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더보기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CA7014-2C94-404D-A108-C9F0D2839986}"/>
              </a:ext>
            </a:extLst>
          </p:cNvPr>
          <p:cNvGrpSpPr/>
          <p:nvPr/>
        </p:nvGrpSpPr>
        <p:grpSpPr>
          <a:xfrm>
            <a:off x="445056" y="739083"/>
            <a:ext cx="2820804" cy="5977571"/>
            <a:chOff x="445056" y="739083"/>
            <a:chExt cx="2820804" cy="597757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8EBBA2EA-6BE7-4B86-B4EA-4BD07121D0EE}"/>
                </a:ext>
              </a:extLst>
            </p:cNvPr>
            <p:cNvGrpSpPr/>
            <p:nvPr/>
          </p:nvGrpSpPr>
          <p:grpSpPr>
            <a:xfrm>
              <a:off x="445056" y="739083"/>
              <a:ext cx="2820804" cy="5977571"/>
              <a:chOff x="3542598" y="805940"/>
              <a:chExt cx="2820804" cy="5977571"/>
            </a:xfrm>
          </p:grpSpPr>
          <p:pic>
            <p:nvPicPr>
              <p:cNvPr id="311" name="Picture 2">
                <a:extLst>
                  <a:ext uri="{FF2B5EF4-FFF2-40B4-BE49-F238E27FC236}">
                    <a16:creationId xmlns:a16="http://schemas.microsoft.com/office/drawing/2014/main" id="{039D0880-8788-497D-B76F-EDEEEC779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A11495B9-98BA-48DD-BAF1-31A04E2DEF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612F94A2-3AAD-416C-837C-718E72DF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7151435-094F-4152-9914-4FF70623B58C}"/>
                </a:ext>
              </a:extLst>
            </p:cNvPr>
            <p:cNvSpPr txBox="1"/>
            <p:nvPr/>
          </p:nvSpPr>
          <p:spPr>
            <a:xfrm>
              <a:off x="475070" y="1238613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9D0DB73-79D1-4506-A33C-343EFFB3F80A}"/>
                </a:ext>
              </a:extLst>
            </p:cNvPr>
            <p:cNvSpPr txBox="1"/>
            <p:nvPr/>
          </p:nvSpPr>
          <p:spPr>
            <a:xfrm>
              <a:off x="480568" y="1213049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1D4ABB9-D1E8-49F2-AB15-8E27D76F5C2B}"/>
                </a:ext>
              </a:extLst>
            </p:cNvPr>
            <p:cNvSpPr txBox="1"/>
            <p:nvPr/>
          </p:nvSpPr>
          <p:spPr>
            <a:xfrm>
              <a:off x="475070" y="1069485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83" y="1452109"/>
              <a:ext cx="2371843" cy="1691955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CD239C8A-F981-41B0-9A4C-5C7EB2DA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525" y="3275144"/>
              <a:ext cx="2371843" cy="1691955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C141D6F-B204-451A-928A-617D8632C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069"/>
            <a:stretch/>
          </p:blipFill>
          <p:spPr>
            <a:xfrm>
              <a:off x="650525" y="5120551"/>
              <a:ext cx="2371843" cy="9293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17052E-5DA3-40D6-A955-1D9908B4D044}"/>
                </a:ext>
              </a:extLst>
            </p:cNvPr>
            <p:cNvGrpSpPr/>
            <p:nvPr/>
          </p:nvGrpSpPr>
          <p:grpSpPr>
            <a:xfrm>
              <a:off x="480567" y="6003046"/>
              <a:ext cx="2751670" cy="369332"/>
              <a:chOff x="3816438" y="6012529"/>
              <a:chExt cx="2751670" cy="36933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FF98935-A825-41CF-B05F-54099D5F2D41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87" name="그림 286">
                <a:extLst>
                  <a:ext uri="{FF2B5EF4-FFF2-40B4-BE49-F238E27FC236}">
                    <a16:creationId xmlns:a16="http://schemas.microsoft.com/office/drawing/2014/main" id="{A7628C07-2FA8-40A2-8897-66758CA4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2CE22C09-8DAB-4073-B2BE-7501C56F2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8A14CA28-4C05-4063-BA12-484F11464858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304" name="그림 303">
                <a:extLst>
                  <a:ext uri="{FF2B5EF4-FFF2-40B4-BE49-F238E27FC236}">
                    <a16:creationId xmlns:a16="http://schemas.microsoft.com/office/drawing/2014/main" id="{53DCA32A-1FF9-440E-82F2-A745B0D6E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305" name="그림 304">
                <a:extLst>
                  <a:ext uri="{FF2B5EF4-FFF2-40B4-BE49-F238E27FC236}">
                    <a16:creationId xmlns:a16="http://schemas.microsoft.com/office/drawing/2014/main" id="{2A92A7A7-171C-40A5-A41E-F460C636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306" name="그림 305">
                <a:extLst>
                  <a:ext uri="{FF2B5EF4-FFF2-40B4-BE49-F238E27FC236}">
                    <a16:creationId xmlns:a16="http://schemas.microsoft.com/office/drawing/2014/main" id="{33C57CFA-B402-41FC-8624-CC946F607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3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74FFAC76-F311-404A-AB2B-2954CCC4460D}"/>
              </a:ext>
            </a:extLst>
          </p:cNvPr>
          <p:cNvSpPr txBox="1"/>
          <p:nvPr/>
        </p:nvSpPr>
        <p:spPr>
          <a:xfrm>
            <a:off x="385863" y="127050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DFAD3A-BE23-44AF-9AF7-C269A7B3C478}"/>
              </a:ext>
            </a:extLst>
          </p:cNvPr>
          <p:cNvGrpSpPr/>
          <p:nvPr/>
        </p:nvGrpSpPr>
        <p:grpSpPr>
          <a:xfrm>
            <a:off x="350351" y="796539"/>
            <a:ext cx="2820804" cy="5977571"/>
            <a:chOff x="3542598" y="805940"/>
            <a:chExt cx="2820804" cy="5977571"/>
          </a:xfrm>
        </p:grpSpPr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BD14A1EA-05E2-4FF4-9FEC-2B2FCCF8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38E19B8-E6F9-4CCF-A36F-88CDBC5AF2D1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D4F6217-783F-48E3-9319-67D67C32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B955213D-5817-48B7-ADFA-A7D7AD25DA0B}"/>
              </a:ext>
            </a:extLst>
          </p:cNvPr>
          <p:cNvSpPr txBox="1"/>
          <p:nvPr/>
        </p:nvSpPr>
        <p:spPr>
          <a:xfrm>
            <a:off x="384488" y="1171880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C89179-AF4D-4AD3-8FFB-5E63A3888FA4}"/>
              </a:ext>
            </a:extLst>
          </p:cNvPr>
          <p:cNvSpPr txBox="1"/>
          <p:nvPr/>
        </p:nvSpPr>
        <p:spPr>
          <a:xfrm>
            <a:off x="380365" y="129606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7C807E-E3F4-4FCB-8FD5-4E088DE010FC}"/>
              </a:ext>
            </a:extLst>
          </p:cNvPr>
          <p:cNvSpPr txBox="1"/>
          <p:nvPr/>
        </p:nvSpPr>
        <p:spPr>
          <a:xfrm>
            <a:off x="380365" y="112694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E338E71-6795-40DF-B530-D080642AA2C1}"/>
              </a:ext>
            </a:extLst>
          </p:cNvPr>
          <p:cNvGrpSpPr/>
          <p:nvPr/>
        </p:nvGrpSpPr>
        <p:grpSpPr>
          <a:xfrm>
            <a:off x="385862" y="6060502"/>
            <a:ext cx="2751670" cy="369332"/>
            <a:chOff x="3816438" y="6012529"/>
            <a:chExt cx="2751670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CAF275-0C74-4E19-89B6-FF7E22E46827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C0C4866-F02C-4D0B-A0F2-61117154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CDF0FFD-7757-45D6-A33A-9EB0A13B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34278A26-30DF-475F-875F-7E3D078432FB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6C37443-9FC2-472E-8284-02C3A17E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78F09564-2B29-449A-8EB6-56D9D680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919AB9E9-FFF7-43BA-97D4-11BE03C5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176" name="그림 175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42A1986-E7D6-420A-9EFB-3E05960AF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4" y="1410738"/>
            <a:ext cx="2785027" cy="156657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6E40FCA-43D7-4BAD-9012-8B69C2A2A0FB}"/>
              </a:ext>
            </a:extLst>
          </p:cNvPr>
          <p:cNvSpPr txBox="1"/>
          <p:nvPr/>
        </p:nvSpPr>
        <p:spPr>
          <a:xfrm>
            <a:off x="357740" y="2982201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DB7EB62-32A6-4248-B9B9-BC98949550F1}"/>
              </a:ext>
            </a:extLst>
          </p:cNvPr>
          <p:cNvSpPr txBox="1"/>
          <p:nvPr/>
        </p:nvSpPr>
        <p:spPr>
          <a:xfrm>
            <a:off x="357740" y="3307556"/>
            <a:ext cx="2804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달려달려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자유롭게 달리는 사람들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EE5C4C6-C19F-4E40-9562-8EE19F2139BE}"/>
              </a:ext>
            </a:extLst>
          </p:cNvPr>
          <p:cNvSpPr txBox="1"/>
          <p:nvPr/>
        </p:nvSpPr>
        <p:spPr>
          <a:xfrm>
            <a:off x="1165320" y="444260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멤버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316898-BE3B-46E8-A2B1-E01B30DC9B8C}"/>
              </a:ext>
            </a:extLst>
          </p:cNvPr>
          <p:cNvSpPr txBox="1"/>
          <p:nvPr/>
        </p:nvSpPr>
        <p:spPr>
          <a:xfrm>
            <a:off x="435559" y="4437204"/>
            <a:ext cx="1871363" cy="253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가입하기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062719BA-BE9C-4337-856E-8B463F92F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430" y="4787975"/>
            <a:ext cx="451912" cy="48824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57249946-906F-445B-820D-5FD11E49E87C}"/>
              </a:ext>
            </a:extLst>
          </p:cNvPr>
          <p:cNvSpPr txBox="1"/>
          <p:nvPr/>
        </p:nvSpPr>
        <p:spPr>
          <a:xfrm>
            <a:off x="928136" y="4888932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186" name="Picture 4" descr="호빵맨 - Home | Facebook">
            <a:extLst>
              <a:ext uri="{FF2B5EF4-FFF2-40B4-BE49-F238E27FC236}">
                <a16:creationId xmlns:a16="http://schemas.microsoft.com/office/drawing/2014/main" id="{8603C198-F863-469E-888A-231809D6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00" y="481412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14272E1D-0020-4ACB-B424-8B6ADD37CCEB}"/>
              </a:ext>
            </a:extLst>
          </p:cNvPr>
          <p:cNvSpPr txBox="1"/>
          <p:nvPr/>
        </p:nvSpPr>
        <p:spPr>
          <a:xfrm>
            <a:off x="2183564" y="4900628"/>
            <a:ext cx="9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27E17FF-F952-4D5F-92B5-7755AC0CC62D}"/>
              </a:ext>
            </a:extLst>
          </p:cNvPr>
          <p:cNvSpPr txBox="1"/>
          <p:nvPr/>
        </p:nvSpPr>
        <p:spPr>
          <a:xfrm>
            <a:off x="3506168" y="1263707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175680E7-1276-4A38-983E-851D1AF466EC}"/>
              </a:ext>
            </a:extLst>
          </p:cNvPr>
          <p:cNvGrpSpPr/>
          <p:nvPr/>
        </p:nvGrpSpPr>
        <p:grpSpPr>
          <a:xfrm>
            <a:off x="3470656" y="789741"/>
            <a:ext cx="2820804" cy="5977571"/>
            <a:chOff x="3542598" y="805940"/>
            <a:chExt cx="2820804" cy="597757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6AF2CF26-C3FE-444B-8417-EFB61E611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F44AF19-C788-44E0-9B8F-EDA930FDC34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C11E739A-D4A3-4F7F-9A52-1CBC7461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5D1D95AC-9604-4FDA-A011-F4B80D0CE76E}"/>
              </a:ext>
            </a:extLst>
          </p:cNvPr>
          <p:cNvSpPr txBox="1"/>
          <p:nvPr/>
        </p:nvSpPr>
        <p:spPr>
          <a:xfrm>
            <a:off x="3504793" y="1165082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341EFC-E5E2-4748-9CF1-E6D4F63FF838}"/>
              </a:ext>
            </a:extLst>
          </p:cNvPr>
          <p:cNvSpPr txBox="1"/>
          <p:nvPr/>
        </p:nvSpPr>
        <p:spPr>
          <a:xfrm>
            <a:off x="3500670" y="1289271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8B97FEB-C396-4920-807F-D842C20C6BC4}"/>
              </a:ext>
            </a:extLst>
          </p:cNvPr>
          <p:cNvSpPr txBox="1"/>
          <p:nvPr/>
        </p:nvSpPr>
        <p:spPr>
          <a:xfrm>
            <a:off x="3500670" y="1120143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E48F7BF-A06E-44B4-8CDD-7CD44E1313FC}"/>
              </a:ext>
            </a:extLst>
          </p:cNvPr>
          <p:cNvGrpSpPr/>
          <p:nvPr/>
        </p:nvGrpSpPr>
        <p:grpSpPr>
          <a:xfrm>
            <a:off x="3506167" y="6053704"/>
            <a:ext cx="2751670" cy="369332"/>
            <a:chOff x="3816438" y="6012529"/>
            <a:chExt cx="2751670" cy="36933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5926424-A498-4AA6-9E92-D1D6EA11FD1D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295E3F42-FDEB-4B60-8509-E1818FC86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5466140C-E42C-4CBC-BBE0-3EE28253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2D9122B-7BFB-45B5-98C6-BD91D3D97BEF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628C33A4-1ACF-40C7-BCA6-5E3DFABA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4990D8D1-4A29-47A7-93AA-3345EF9F8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561A7724-944B-43B8-9906-73F8EE6D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04" name="그림 20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7130A498-1AD4-4BEC-AA07-382FF58B5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3492239" y="1411937"/>
            <a:ext cx="2785027" cy="73877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B1904065-52C5-482B-9D14-5577926A7630}"/>
              </a:ext>
            </a:extLst>
          </p:cNvPr>
          <p:cNvSpPr txBox="1"/>
          <p:nvPr/>
        </p:nvSpPr>
        <p:spPr>
          <a:xfrm>
            <a:off x="3478045" y="2155602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13" name="그림 212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FA1AAD6C-DCA0-4386-B42B-16532A60C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4" y="2890512"/>
            <a:ext cx="2608561" cy="146731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57259B8-F12C-4488-AC01-1574F5564F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72" y="2538246"/>
            <a:ext cx="280602" cy="30316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9E5579A3-3986-4915-A982-DD4503EDAE87}"/>
              </a:ext>
            </a:extLst>
          </p:cNvPr>
          <p:cNvSpPr txBox="1"/>
          <p:nvPr/>
        </p:nvSpPr>
        <p:spPr>
          <a:xfrm>
            <a:off x="3809014" y="2690457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ABF47AC-E3D8-420F-B8AF-88ED1315D5AB}"/>
              </a:ext>
            </a:extLst>
          </p:cNvPr>
          <p:cNvSpPr txBox="1"/>
          <p:nvPr/>
        </p:nvSpPr>
        <p:spPr>
          <a:xfrm>
            <a:off x="3809014" y="2519245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44B5D3A-D0EF-4DBE-9098-3436EF09CDB0}"/>
              </a:ext>
            </a:extLst>
          </p:cNvPr>
          <p:cNvSpPr txBox="1"/>
          <p:nvPr/>
        </p:nvSpPr>
        <p:spPr>
          <a:xfrm>
            <a:off x="3549651" y="4405342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8D00555-C3CF-4CE4-B49E-BEA48F6D6E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7149" y="2600176"/>
            <a:ext cx="73632" cy="141604"/>
          </a:xfrm>
          <a:prstGeom prst="rect">
            <a:avLst/>
          </a:prstGeom>
        </p:spPr>
      </p:pic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A7E8A6C-F6D4-4C61-A89B-625043CCA7A1}"/>
              </a:ext>
            </a:extLst>
          </p:cNvPr>
          <p:cNvCxnSpPr>
            <a:cxnSpLocks/>
          </p:cNvCxnSpPr>
          <p:nvPr/>
        </p:nvCxnSpPr>
        <p:spPr>
          <a:xfrm>
            <a:off x="3549651" y="527614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FC6F25AC-A245-4D8A-B14C-0E525D5EBE62}"/>
              </a:ext>
            </a:extLst>
          </p:cNvPr>
          <p:cNvSpPr txBox="1"/>
          <p:nvPr/>
        </p:nvSpPr>
        <p:spPr>
          <a:xfrm>
            <a:off x="3871209" y="553164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9B378B7-76A4-4409-B718-5581A406B493}"/>
              </a:ext>
            </a:extLst>
          </p:cNvPr>
          <p:cNvSpPr txBox="1"/>
          <p:nvPr/>
        </p:nvSpPr>
        <p:spPr>
          <a:xfrm>
            <a:off x="3871209" y="5360431"/>
            <a:ext cx="89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024327-AC87-4FC5-B71D-06A8B0414110}"/>
              </a:ext>
            </a:extLst>
          </p:cNvPr>
          <p:cNvSpPr txBox="1"/>
          <p:nvPr/>
        </p:nvSpPr>
        <p:spPr>
          <a:xfrm>
            <a:off x="3565329" y="575065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407EE9C6-E8CC-4A5A-AD42-3D4D5F8DB3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344" y="5441362"/>
            <a:ext cx="73632" cy="141604"/>
          </a:xfrm>
          <a:prstGeom prst="rect">
            <a:avLst/>
          </a:prstGeom>
        </p:spPr>
      </p:pic>
      <p:pic>
        <p:nvPicPr>
          <p:cNvPr id="233" name="Picture 4" descr="호빵맨 - Home | Facebook">
            <a:extLst>
              <a:ext uri="{FF2B5EF4-FFF2-40B4-BE49-F238E27FC236}">
                <a16:creationId xmlns:a16="http://schemas.microsoft.com/office/drawing/2014/main" id="{1D53A50D-A781-4CC3-8724-7EBF1FD3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09" y="540398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호빵맨 - Home | Facebook">
            <a:extLst>
              <a:ext uri="{FF2B5EF4-FFF2-40B4-BE49-F238E27FC236}">
                <a16:creationId xmlns:a16="http://schemas.microsoft.com/office/drawing/2014/main" id="{51F55963-0B33-43E2-9417-8E0432ED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81" y="4860680"/>
            <a:ext cx="217582" cy="2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AC1CEFF-1CC2-49AD-AF44-C9D0485610B7}"/>
              </a:ext>
            </a:extLst>
          </p:cNvPr>
          <p:cNvSpPr txBox="1"/>
          <p:nvPr/>
        </p:nvSpPr>
        <p:spPr>
          <a:xfrm>
            <a:off x="3870988" y="4873125"/>
            <a:ext cx="2289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r>
              <a:rPr lang="ko-KR" altLang="en-US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갬성이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ㄷㄷㄷ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70EE04BA-386E-4B6C-A3A8-1FE6F8708B5E}"/>
              </a:ext>
            </a:extLst>
          </p:cNvPr>
          <p:cNvSpPr txBox="1"/>
          <p:nvPr/>
        </p:nvSpPr>
        <p:spPr>
          <a:xfrm>
            <a:off x="5966048" y="113005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0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B1240B-6C9C-4C80-A4C2-1D1DED92D651}"/>
              </a:ext>
            </a:extLst>
          </p:cNvPr>
          <p:cNvGrpSpPr/>
          <p:nvPr/>
        </p:nvGrpSpPr>
        <p:grpSpPr>
          <a:xfrm>
            <a:off x="7321504" y="4355876"/>
            <a:ext cx="1352757" cy="523220"/>
            <a:chOff x="7321504" y="4355876"/>
            <a:chExt cx="1352757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7AEA-145F-40D6-81E5-5FC501FE6822}"/>
                </a:ext>
              </a:extLst>
            </p:cNvPr>
            <p:cNvSpPr txBox="1"/>
            <p:nvPr/>
          </p:nvSpPr>
          <p:spPr>
            <a:xfrm>
              <a:off x="7321504" y="4355876"/>
              <a:ext cx="13527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12</a:t>
              </a:r>
              <a:endPara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E9F23-9401-4224-95CC-DC9A0F55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75" b="92806" l="8791" r="89011">
                          <a14:foregroundMark x1="52747" y1="6475" x2="52747" y2="6475"/>
                          <a14:foregroundMark x1="51648" y1="70504" x2="51648" y2="70504"/>
                          <a14:foregroundMark x1="46154" y1="63309" x2="59341" y2="72662"/>
                          <a14:foregroundMark x1="26374" y1="92806" x2="74725" y2="92806"/>
                          <a14:foregroundMark x1="80220" y1="21583" x2="80220" y2="21583"/>
                          <a14:foregroundMark x1="80220" y1="20863" x2="80220" y2="20863"/>
                          <a14:backgroundMark x1="83516" y1="20863" x2="83516" y2="20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7415" y="4443138"/>
              <a:ext cx="228282" cy="348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425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1966</Words>
  <Application>Microsoft Office PowerPoint</Application>
  <PresentationFormat>A4 용지(210x297mm)</PresentationFormat>
  <Paragraphs>570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Kim Noni</cp:lastModifiedBy>
  <cp:revision>98</cp:revision>
  <dcterms:created xsi:type="dcterms:W3CDTF">2020-09-28T01:34:24Z</dcterms:created>
  <dcterms:modified xsi:type="dcterms:W3CDTF">2021-08-01T08:18:12Z</dcterms:modified>
</cp:coreProperties>
</file>